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74" r:id="rId3"/>
    <p:sldId id="260" r:id="rId4"/>
    <p:sldId id="265" r:id="rId5"/>
    <p:sldId id="262" r:id="rId6"/>
    <p:sldId id="319" r:id="rId7"/>
    <p:sldId id="275" r:id="rId8"/>
    <p:sldId id="276" r:id="rId9"/>
    <p:sldId id="278" r:id="rId10"/>
    <p:sldId id="350" r:id="rId11"/>
    <p:sldId id="288" r:id="rId12"/>
    <p:sldId id="299" r:id="rId13"/>
    <p:sldId id="322" r:id="rId14"/>
    <p:sldId id="297" r:id="rId15"/>
    <p:sldId id="277" r:id="rId16"/>
    <p:sldId id="279" r:id="rId17"/>
    <p:sldId id="300" r:id="rId18"/>
    <p:sldId id="301" r:id="rId19"/>
    <p:sldId id="302" r:id="rId20"/>
    <p:sldId id="294" r:id="rId21"/>
    <p:sldId id="280" r:id="rId22"/>
    <p:sldId id="303" r:id="rId23"/>
    <p:sldId id="284" r:id="rId24"/>
    <p:sldId id="304" r:id="rId25"/>
    <p:sldId id="285" r:id="rId26"/>
    <p:sldId id="264" r:id="rId27"/>
    <p:sldId id="324" r:id="rId28"/>
    <p:sldId id="325" r:id="rId29"/>
    <p:sldId id="347" r:id="rId30"/>
    <p:sldId id="348" r:id="rId31"/>
    <p:sldId id="349" r:id="rId32"/>
    <p:sldId id="267" r:id="rId33"/>
    <p:sldId id="30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6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A217C-894D-42A5-83BE-9B70DC9545E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50A50-6533-4268-9042-0CB4EC3B035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50290" y="457200"/>
            <a:ext cx="10389235" cy="5593080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</a:p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E-MEDICARE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RLL PROJECT</a:t>
            </a:r>
          </a:p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GROUP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A786-455A-A425-385D-8B102163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sz="27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PRODUCTS</a:t>
            </a:r>
            <a:endParaRPr lang="en-US" sz="2700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20670-3DEA-2F96-4F57-68C83C37D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3" r="1404" b="6530"/>
          <a:stretch/>
        </p:blipFill>
        <p:spPr>
          <a:xfrm>
            <a:off x="1463040" y="1849120"/>
            <a:ext cx="8961120" cy="4236720"/>
          </a:xfrm>
        </p:spPr>
      </p:pic>
    </p:spTree>
    <p:extLst>
      <p:ext uri="{BB962C8B-B14F-4D97-AF65-F5344CB8AC3E}">
        <p14:creationId xmlns:p14="http://schemas.microsoft.com/office/powerpoint/2010/main" val="1428661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0" y="365125"/>
            <a:ext cx="6684645" cy="965835"/>
          </a:xfrm>
        </p:spPr>
        <p:txBody>
          <a:bodyPr>
            <a:normAutofit/>
          </a:bodyPr>
          <a:lstStyle/>
          <a:p>
            <a:r>
              <a:rPr lang="en-US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PRODUCTS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 b="4445"/>
          <a:stretch>
            <a:fillRect/>
          </a:stretch>
        </p:blipFill>
        <p:spPr>
          <a:xfrm>
            <a:off x="1217048" y="1591955"/>
            <a:ext cx="9755364" cy="4725691"/>
          </a:xfrm>
        </p:spPr>
      </p:pic>
      <p:sp>
        <p:nvSpPr>
          <p:cNvPr id="15" name="Oval 14"/>
          <p:cNvSpPr/>
          <p:nvPr/>
        </p:nvSpPr>
        <p:spPr>
          <a:xfrm>
            <a:off x="7466120" y="1331650"/>
            <a:ext cx="1589103" cy="8433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03754" y="1331540"/>
            <a:ext cx="1526959" cy="996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942515" y="1216080"/>
            <a:ext cx="524154" cy="25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50" r="1019" b="8161"/>
          <a:stretch>
            <a:fillRect/>
          </a:stretch>
        </p:blipFill>
        <p:spPr>
          <a:xfrm>
            <a:off x="1075260" y="1340528"/>
            <a:ext cx="9489167" cy="4690960"/>
          </a:xfrm>
        </p:spPr>
      </p:pic>
      <p:sp>
        <p:nvSpPr>
          <p:cNvPr id="3" name="Text Box 2"/>
          <p:cNvSpPr txBox="1"/>
          <p:nvPr/>
        </p:nvSpPr>
        <p:spPr>
          <a:xfrm>
            <a:off x="2014855" y="365125"/>
            <a:ext cx="7466965" cy="705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UPDATE PRODUCT</a:t>
            </a:r>
            <a:endParaRPr lang="en-US" sz="2800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 DETAILS &amp;  CHANGE PASSWORD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4958" r="1721" b="9158"/>
          <a:stretch>
            <a:fillRect/>
          </a:stretch>
        </p:blipFill>
        <p:spPr>
          <a:xfrm>
            <a:off x="838200" y="1908175"/>
            <a:ext cx="9897110" cy="421513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5" b="4241"/>
          <a:stretch>
            <a:fillRect/>
          </a:stretch>
        </p:blipFill>
        <p:spPr>
          <a:xfrm>
            <a:off x="1391350" y="1213513"/>
            <a:ext cx="8995524" cy="460426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355" y="436146"/>
            <a:ext cx="8148962" cy="389477"/>
          </a:xfrm>
        </p:spPr>
        <p:txBody>
          <a:bodyPr>
            <a:normAutofit fontScale="90000"/>
          </a:bodyPr>
          <a:lstStyle/>
          <a:p>
            <a:r>
              <a:rPr lang="en-US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9" b="4519"/>
          <a:stretch>
            <a:fillRect/>
          </a:stretch>
        </p:blipFill>
        <p:spPr>
          <a:xfrm>
            <a:off x="1242875" y="1349405"/>
            <a:ext cx="9172964" cy="4661254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84" y="0"/>
            <a:ext cx="3844031" cy="887767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PAGE</a:t>
            </a:r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48" t="11091" r="1148" b="4445"/>
          <a:stretch>
            <a:fillRect/>
          </a:stretch>
        </p:blipFill>
        <p:spPr>
          <a:xfrm>
            <a:off x="1020931" y="1142043"/>
            <a:ext cx="10182687" cy="4653649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0680" y="365125"/>
            <a:ext cx="9723120" cy="8775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48" t="11091" r="1148" b="4445"/>
          <a:stretch>
            <a:fillRect/>
          </a:stretch>
        </p:blipFill>
        <p:spPr>
          <a:xfrm>
            <a:off x="262255" y="1242060"/>
            <a:ext cx="11172190" cy="5043170"/>
          </a:xfrm>
        </p:spPr>
      </p:pic>
      <p:sp>
        <p:nvSpPr>
          <p:cNvPr id="3" name="Text Box 2"/>
          <p:cNvSpPr txBox="1"/>
          <p:nvPr/>
        </p:nvSpPr>
        <p:spPr>
          <a:xfrm>
            <a:off x="3402330" y="542925"/>
            <a:ext cx="579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 DASHBOARD &amp; FILTER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625"/>
            <a:ext cx="10515600" cy="984281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PRODUCT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36" b="5462"/>
          <a:stretch>
            <a:fillRect/>
          </a:stretch>
        </p:blipFill>
        <p:spPr>
          <a:xfrm>
            <a:off x="1160788" y="1349406"/>
            <a:ext cx="9332618" cy="4701828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97" b="6281"/>
          <a:stretch>
            <a:fillRect/>
          </a:stretch>
        </p:blipFill>
        <p:spPr>
          <a:xfrm>
            <a:off x="1153946" y="1376039"/>
            <a:ext cx="9153029" cy="4495804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90" y="365125"/>
            <a:ext cx="7811609" cy="1325563"/>
          </a:xfrm>
        </p:spPr>
        <p:txBody>
          <a:bodyPr>
            <a:norm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157796" y="29362"/>
            <a:ext cx="10515600" cy="285226"/>
          </a:xfrm>
        </p:spPr>
        <p:txBody>
          <a:bodyPr>
            <a:normAutofit fontScale="90000"/>
          </a:bodyPr>
          <a:lstStyle/>
          <a:p>
            <a:r>
              <a:rPr lang="en-US" dirty="0"/>
              <a:t>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15" y="1950085"/>
            <a:ext cx="8476615" cy="439166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377430" y="1717675"/>
            <a:ext cx="1491615" cy="7950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565470" y="1331858"/>
            <a:ext cx="307340" cy="386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716655" y="797560"/>
            <a:ext cx="5484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ADD TO CART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159" y="168677"/>
            <a:ext cx="7083641" cy="674702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3" b="8128"/>
          <a:stretch>
            <a:fillRect/>
          </a:stretch>
        </p:blipFill>
        <p:spPr>
          <a:xfrm>
            <a:off x="2228215" y="1313815"/>
            <a:ext cx="7735570" cy="379984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</a:t>
            </a:r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BILLING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94" b="4081"/>
          <a:stretch>
            <a:fillRect/>
          </a:stretch>
        </p:blipFill>
        <p:spPr>
          <a:xfrm>
            <a:off x="1008115" y="1340528"/>
            <a:ext cx="9565190" cy="476411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233" y="365125"/>
            <a:ext cx="7669566" cy="1325563"/>
          </a:xfrm>
        </p:spPr>
        <p:txBody>
          <a:bodyPr>
            <a:normAutofit/>
          </a:bodyPr>
          <a:lstStyle/>
          <a:p>
            <a:r>
              <a:rPr lang="en-US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PAGE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3" b="5261"/>
          <a:stretch>
            <a:fillRect/>
          </a:stretch>
        </p:blipFill>
        <p:spPr>
          <a:xfrm>
            <a:off x="1174199" y="1464815"/>
            <a:ext cx="9638803" cy="4856086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2" b="4241"/>
          <a:stretch>
            <a:fillRect/>
          </a:stretch>
        </p:blipFill>
        <p:spPr>
          <a:xfrm>
            <a:off x="1342209" y="1242873"/>
            <a:ext cx="9293240" cy="476731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60" y="1825625"/>
            <a:ext cx="962507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47386" y="365125"/>
            <a:ext cx="8406414" cy="1325563"/>
          </a:xfrm>
        </p:spPr>
        <p:txBody>
          <a:bodyPr/>
          <a:lstStyle/>
          <a:p>
            <a:r>
              <a:rPr lang="en-US" dirty="0"/>
              <a:t>            </a:t>
            </a:r>
            <a:r>
              <a:rPr lang="en-US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 is the go-to tool for API testing and validation, while JUnit enables developers to develop highly reliable and bug-free code.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346848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4"/>
          <a:stretch>
            <a:fillRect/>
          </a:stretch>
        </p:blipFill>
        <p:spPr>
          <a:xfrm>
            <a:off x="1930400" y="1016000"/>
            <a:ext cx="8330565" cy="482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552404" name="Picture 6" descr="A screenshot of a computer&#10;&#10;Description automatically generate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0"/>
          <a:stretch>
            <a:fillRect/>
          </a:stretch>
        </p:blipFill>
        <p:spPr>
          <a:xfrm>
            <a:off x="1880235" y="1105535"/>
            <a:ext cx="8396605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355516" name="Picture 1"/>
          <p:cNvPicPr>
            <a:picLocks noGrp="1" noChangeAspect="1"/>
          </p:cNvPicPr>
          <p:nvPr>
            <p:ph idx="1"/>
          </p:nvPr>
        </p:nvPicPr>
        <p:blipFill>
          <a:blip r:embed="rId2"/>
          <a:srcRect t="-376" r="953" b="6403"/>
          <a:stretch>
            <a:fillRect/>
          </a:stretch>
        </p:blipFill>
        <p:spPr>
          <a:xfrm>
            <a:off x="2196465" y="1001395"/>
            <a:ext cx="8127365" cy="48545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850" y="119848"/>
            <a:ext cx="3932237" cy="705775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5029" y="992187"/>
            <a:ext cx="6172200" cy="487362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Digital Healthcare Revolution: In the age of digital transformation, healthcare services are undergoing a significant shift towards online platforms.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E-Medicare System emerges as a prime example of this revolution, offering an intuitive web application that caters to the modern-day healthcare needs of individuals seeking convenient access to medicines.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intuitive navigation, search functionalities, and detailed product descriptions ensure that users of all technical backgrounds can easily navigate the platform and find the medications they need</a:t>
            </a:r>
            <a:r>
              <a:rPr lang="en-US" sz="2000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9425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" y="1196340"/>
            <a:ext cx="4077970" cy="45510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355516" name="Picture 1"/>
          <p:cNvPicPr>
            <a:picLocks noGrp="1" noChangeAspect="1"/>
          </p:cNvPicPr>
          <p:nvPr>
            <p:ph idx="1"/>
          </p:nvPr>
        </p:nvPicPr>
        <p:blipFill>
          <a:blip r:embed="rId2"/>
          <a:srcRect t="-376" r="953" b="6403"/>
          <a:stretch>
            <a:fillRect/>
          </a:stretch>
        </p:blipFill>
        <p:spPr>
          <a:xfrm>
            <a:off x="2227580" y="1038860"/>
            <a:ext cx="7735570" cy="435165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382393" name="Picture 1"/>
          <p:cNvPicPr>
            <a:picLocks noGrp="1" noChangeAspect="1"/>
          </p:cNvPicPr>
          <p:nvPr>
            <p:ph idx="1"/>
          </p:nvPr>
        </p:nvPicPr>
        <p:blipFill>
          <a:blip r:embed="rId2"/>
          <a:srcRect r="1913" b="7137"/>
          <a:stretch>
            <a:fillRect/>
          </a:stretch>
        </p:blipFill>
        <p:spPr>
          <a:xfrm>
            <a:off x="1818640" y="1385570"/>
            <a:ext cx="8395970" cy="47917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1583" y="302982"/>
            <a:ext cx="7190173" cy="53152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44732" y="1482571"/>
            <a:ext cx="10515600" cy="442437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Our project is only a humble venture to satisfy the needs to manage their project work. Several user-friendly coding has also adopted. 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objective of software planning is to provide a frame work that enables the manger to          make reasonable estimates made within a limited time frame at the beginning of the software project and should be updated regularly as the project progresses.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We understand the problem domain and produce a model of the system, which describes operations that can be performed on the system.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We included features and operations in detail, including screen layouts.</a:t>
            </a:r>
            <a:endParaRPr lang="en-US" sz="2000" dirty="0">
              <a:solidFill>
                <a:schemeClr val="tx1">
                  <a:alpha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We designed user interface and security issues related to system.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Finally, the system is implemented and tested according to test cases.</a:t>
            </a:r>
          </a:p>
          <a:p>
            <a:pPr algn="just"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44732" y="1114148"/>
            <a:ext cx="10711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05" y="1253331"/>
            <a:ext cx="4351338" cy="435133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541538"/>
            <a:ext cx="9144000" cy="656947"/>
          </a:xfrm>
        </p:spPr>
        <p:txBody>
          <a:bodyPr>
            <a:norm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0" y="1518082"/>
            <a:ext cx="9144000" cy="373971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257" y="1558924"/>
            <a:ext cx="9371012" cy="44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2392" y="208625"/>
            <a:ext cx="5823752" cy="705775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" r="8544"/>
          <a:stretch>
            <a:fillRect/>
          </a:stretch>
        </p:blipFill>
        <p:spPr>
          <a:xfrm>
            <a:off x="5245332" y="1358391"/>
            <a:ext cx="6172200" cy="487362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1260629"/>
            <a:ext cx="3932237" cy="5282214"/>
          </a:xfrm>
        </p:spPr>
        <p:txBody>
          <a:bodyPr>
            <a:normAutofit lnSpcReduction="10000"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HTML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CSS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Server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Backend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 err="1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MySql</a:t>
            </a:r>
            <a:endParaRPr lang="en-GB" sz="2500" dirty="0">
              <a:solidFill>
                <a:schemeClr val="tx1">
                  <a:alpha val="85000"/>
                </a:schemeClr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Typescript</a:t>
            </a:r>
            <a:endParaRPr lang="en-US" sz="2500" dirty="0">
              <a:solidFill>
                <a:schemeClr val="tx1">
                  <a:alpha val="85000"/>
                </a:schemeClr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Angular CLI </a:t>
            </a:r>
            <a:endParaRPr lang="en-GB" sz="2500" dirty="0">
              <a:solidFill>
                <a:schemeClr val="tx1">
                  <a:alpha val="85000"/>
                </a:schemeClr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alpha val="85000"/>
                  </a:schemeClr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JUnit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MODULES USED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Add Product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Update Product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Delete Product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View Product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View User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Delete User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u="sng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Checkout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Billing and Payment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685" y="0"/>
            <a:ext cx="2595245" cy="918845"/>
          </a:xfrm>
        </p:spPr>
        <p:txBody>
          <a:bodyPr>
            <a:normAutofit/>
          </a:bodyPr>
          <a:lstStyle/>
          <a:p>
            <a:r>
              <a:rPr lang="en-US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" t="10895" r="1255" b="5701"/>
          <a:stretch>
            <a:fillRect/>
          </a:stretch>
        </p:blipFill>
        <p:spPr>
          <a:xfrm>
            <a:off x="585926" y="834501"/>
            <a:ext cx="9809825" cy="5788241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9340" y="230819"/>
            <a:ext cx="7456502" cy="674703"/>
          </a:xfrm>
        </p:spPr>
        <p:txBody>
          <a:bodyPr>
            <a:normAutofit/>
          </a:bodyPr>
          <a:lstStyle/>
          <a:p>
            <a:r>
              <a:rPr lang="en-US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1" b="4908"/>
          <a:stretch>
            <a:fillRect/>
          </a:stretch>
        </p:blipFill>
        <p:spPr>
          <a:xfrm>
            <a:off x="910166" y="1464169"/>
            <a:ext cx="10371667" cy="494551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7713" y="186431"/>
            <a:ext cx="3595456" cy="494606"/>
          </a:xfrm>
        </p:spPr>
        <p:txBody>
          <a:bodyPr>
            <a:normAutofit fontScale="90000"/>
          </a:bodyPr>
          <a:lstStyle/>
          <a:p>
            <a:r>
              <a:rPr lang="en-US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" t="10485" r="1185" b="4107"/>
          <a:stretch>
            <a:fillRect/>
          </a:stretch>
        </p:blipFill>
        <p:spPr>
          <a:xfrm>
            <a:off x="887767" y="1447060"/>
            <a:ext cx="10315852" cy="4989252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360</Words>
  <Application>Microsoft Office PowerPoint</Application>
  <PresentationFormat>Widescreen</PresentationFormat>
  <Paragraphs>77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TABLE OF CONTENT</vt:lpstr>
      <vt:lpstr>INTRODUCTION</vt:lpstr>
      <vt:lpstr>DATA FLOW</vt:lpstr>
      <vt:lpstr>TECHNOLOGY USED</vt:lpstr>
      <vt:lpstr>                  MODULES USED</vt:lpstr>
      <vt:lpstr>HOME PAGE</vt:lpstr>
      <vt:lpstr>LOGIN PAGE</vt:lpstr>
      <vt:lpstr>ADMIN PAGE</vt:lpstr>
      <vt:lpstr>                         ADD PRODUCTS</vt:lpstr>
      <vt:lpstr>VIEW PRODUCTS</vt:lpstr>
      <vt:lpstr> </vt:lpstr>
      <vt:lpstr>                       USER DETAILS &amp;  CHANGE PASSWORD</vt:lpstr>
      <vt:lpstr> </vt:lpstr>
      <vt:lpstr>REGISTRATION PAGE</vt:lpstr>
      <vt:lpstr>   USER PAGE</vt:lpstr>
      <vt:lpstr> </vt:lpstr>
      <vt:lpstr>                                          SEARCH PRODUCT</vt:lpstr>
      <vt:lpstr>                                          CHANGE PASSWORD</vt:lpstr>
      <vt:lpstr>  </vt:lpstr>
      <vt:lpstr> </vt:lpstr>
      <vt:lpstr>                                                    BILLING</vt:lpstr>
      <vt:lpstr>PAYMENT PAGE</vt:lpstr>
      <vt:lpstr> </vt:lpstr>
      <vt:lpstr> </vt:lpstr>
      <vt:lpstr>           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anuhya sista</dc:creator>
  <cp:lastModifiedBy>Swaroop Tubaki</cp:lastModifiedBy>
  <cp:revision>23</cp:revision>
  <dcterms:created xsi:type="dcterms:W3CDTF">2023-08-08T14:16:00Z</dcterms:created>
  <dcterms:modified xsi:type="dcterms:W3CDTF">2023-08-17T07:20:56Z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31509FBCE641485E927B7A8551CB0DCE_12</vt:lpwstr>
  </property>
  <property fmtid="{D5CDD505-2E9C-101B-9397-08002B2CF9AE}" pid="3" name="KSOProductBuildVer">
    <vt:lpwstr>1033-12.2.0.13110</vt:lpwstr>
  </property>
</Properties>
</file>